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2A0"/>
    <a:srgbClr val="CCECFF"/>
    <a:srgbClr val="CCFFCC"/>
    <a:srgbClr val="FF99CC"/>
    <a:srgbClr val="FFCC99"/>
    <a:srgbClr val="4EED33"/>
    <a:srgbClr val="26F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44" autoAdjust="0"/>
  </p:normalViewPr>
  <p:slideViewPr>
    <p:cSldViewPr showGuides="1">
      <p:cViewPr varScale="1">
        <p:scale>
          <a:sx n="76" d="100"/>
          <a:sy n="76" d="100"/>
        </p:scale>
        <p:origin x="108" y="186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D9DC4E7-6A88-4E95-A9D3-0DEB4B41E0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DD31C2-B227-4047-98BE-6E9B8279F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AA674D0F-8216-495C-830A-F917FD58A691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E399C3F-6E18-4B30-A18C-E48A760E6E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8188"/>
            <a:ext cx="4935537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7702F86-3C11-4378-B308-BC65FC4CE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92737" cy="444023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077206-121F-481B-81A5-AF68961932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AD30DA-516B-415E-892E-B9051B154E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F0566B-FB53-4D88-ACFB-A7B6A162A0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567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948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18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FE96E-0039-46F3-A2C4-F79F9A13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AEBD-3408-4643-8E56-C21D08E54583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C2EA2-0531-4C0B-844C-DD36F796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4560B2-00AB-4361-B23A-E9797B13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E163-27D6-451C-A4CB-7AA53B5497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62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86A8E-46DC-4DE6-9FDA-D66B0A6C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CEB3B-150D-4119-80EE-3184E18C6810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6A37F-DEC8-45F9-9393-43A31DC4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F8FE8-3B68-407D-A453-197186D4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B786C-30DC-4F68-951A-AE7664D736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58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66B58-858E-4A5A-BB97-89381653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5F54-3C3B-4B53-904D-7A5EB5F86B59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124B19-3173-44D0-94DB-9A335851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EAAA7-E613-414E-A616-BA5621BF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08700-23C7-449D-B2E3-3385DCA6C7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938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3C807-A14A-4D47-9528-DD0E3F0C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40C4-8AEA-45F1-8E55-8114F0542E1A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53793-6F93-4179-A0ED-3201767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65EB18-2A74-43FF-8B1D-3CE0D5AC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B9360-3DF0-42E4-B482-7C6BA886BA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7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4659-B403-4277-A15C-BE435A0E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BD87B-5985-4938-8372-2F398E1AFFDB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BF191-0639-4935-8640-A9E13BFC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32C1A-D2E6-4352-9DDB-16534155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2B23-3ADA-4EFB-BEF6-C4FCF74CC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37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A7AD7B-DC01-4D2C-AC50-3D330273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C2197-D43F-45C0-AC81-239ACC0EF4F7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F44294D-FD43-4285-88C2-7D470C00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4D762A2-8D8A-4689-BBC7-A9111873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319E-A8B4-4BEC-B93D-75A80DA89B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109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E1D7A74-62E1-43E4-9296-3013D1B9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4C6EE-CE81-4197-8AC1-5E0738B536CA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DF74B9E-878A-4936-8BE3-77042DB5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43D6D8F-5ABA-4204-BE14-C356E5E6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E230-8568-4831-BFD2-B85D9BD2B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622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4AA1147-60A8-4125-981E-1F4DA782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E9A4-4D89-4B71-8C16-6D515EBA797D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5B57C72-28E5-4E07-98B0-BA03EDE5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AF98D316-2EC1-42FA-AC30-EEEC5666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BE59-23FF-4168-B602-9F7A1CED37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16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048612-66A4-4E6E-A02B-E04844D7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F082-03C1-49CD-8329-920D60ABC563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7CE4E7A-D66D-49E0-8C78-2310EDA0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BF59076-E61D-488D-9297-CA15E0D5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192A-D9E9-46B9-91DF-7DB37588BF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863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3F7777F-AF0D-4A4A-AE78-653007F5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FC74-D43E-4407-A0CF-E1F337BE8A08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F349AC9-6235-4CEB-BAAF-386EB34E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405192-0165-44FE-8751-1B2ED12C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77D5-3FBC-402E-8992-84A94804A6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791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753ACE-C55C-4444-9569-A0DAD5B3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2CAA-0D0A-428D-AAFE-41C1D44B4830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D86614-DE17-4E3B-9F22-608B620A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7B0F48E-A562-4E0D-9718-8A0B4A5A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9D4B-B174-4EBE-BC9B-ADC2A9C5F2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8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B38B24B-4D45-4B35-96EE-B007F27AB5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08917E3-A005-4BD3-9236-868BE4F8D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F898C-A291-41E0-8093-E73D94076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BBE26B-EC21-410C-96E5-BE1A82A2EFD7}" type="datetimeFigureOut">
              <a:rPr lang="ja-JP" altLang="en-US"/>
              <a:pPr>
                <a:defRPr/>
              </a:pPr>
              <a:t>2021/2/8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FF3B83-17BE-482A-A64D-F240B8631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1570B-D653-48AF-A608-85772164C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F077865-4CC6-4B82-AA66-3DFF35074C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ja-JP" dirty="0">
                <a:solidFill>
                  <a:schemeClr val="tx1"/>
                </a:solidFill>
              </a:rPr>
              <a:t>補助事業概要説明書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FEF4450-EA49-4FFE-A5B8-5DC54CF1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96022"/>
              </p:ext>
            </p:extLst>
          </p:nvPr>
        </p:nvGraphicFramePr>
        <p:xfrm>
          <a:off x="145440" y="1052736"/>
          <a:ext cx="8853119" cy="500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015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  <a:gridCol w="1062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73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8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代表補助事業者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　体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spc="-15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所在地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事業実施担当者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rgbClr val="0070C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（交付申請金額）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自己負担</a:t>
                      </a:r>
                      <a:endParaRPr kumimoji="1" lang="ja-JP" altLang="en-US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名</a:t>
                      </a:r>
                      <a:endParaRPr kumimoji="1" lang="ja-JP" altLang="en-US" sz="12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20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導入する安全衛生装備・装置について</a:t>
                      </a:r>
                      <a:endParaRPr kumimoji="1" lang="en-US" altLang="ja-JP" sz="1200" b="0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ja-JP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品名、メーカー、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品番、サイズ、</a:t>
                      </a:r>
                      <a:r>
                        <a:rPr kumimoji="1" lang="ja-JP" altLang="ja-JP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数量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など</a:t>
                      </a:r>
                      <a:endParaRPr kumimoji="1" lang="en-US" altLang="ja-JP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5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en-US" altLang="ja-JP" sz="1200" b="0" dirty="0"/>
                    </a:p>
                    <a:p>
                      <a:endParaRPr kumimoji="1" lang="en-US" altLang="ja-JP" sz="1200" b="0" dirty="0"/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  <a:tr h="327370">
                <a:tc rowSpan="2">
                  <a:txBody>
                    <a:bodyPr/>
                    <a:lstStyle/>
                    <a:p>
                      <a:pPr marL="0" indent="0" algn="ju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林業労働安全衛生に関する研修会について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研修内容、開催場所、開催日時、参加者と人数など</a:t>
                      </a:r>
                      <a:endParaRPr kumimoji="1" lang="ja-JP" altLang="en-US" sz="12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809">
                <a:tc vMerge="1">
                  <a:txBody>
                    <a:bodyPr/>
                    <a:lstStyle/>
                    <a:p>
                      <a:pPr marL="0" indent="0" algn="just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546428"/>
                  </a:ext>
                </a:extLst>
              </a:tr>
            </a:tbl>
          </a:graphicData>
        </a:graphic>
      </p:graphicFrame>
      <p:sp>
        <p:nvSpPr>
          <p:cNvPr id="3115" name="テキスト ボックス 4">
            <a:extLst>
              <a:ext uri="{FF2B5EF4-FFF2-40B4-BE49-F238E27FC236}">
                <a16:creationId xmlns:a16="http://schemas.microsoft.com/office/drawing/2014/main" id="{258E0209-9C65-4177-A894-48749C0F8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85" y="6381328"/>
            <a:ext cx="608789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本様式は、企画運営委員会及びリアライズホームページで使用することがある。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7579148" y="116632"/>
            <a:ext cx="15648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別記様式第２号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645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　　　</a:t>
            </a:r>
            <a:r>
              <a:rPr lang="ja-JP" altLang="ja-JP" dirty="0">
                <a:solidFill>
                  <a:schemeClr val="tx1"/>
                </a:solidFill>
              </a:rPr>
              <a:t>補助事業概要説明書</a:t>
            </a:r>
            <a:r>
              <a:rPr lang="ja-JP" altLang="en-US" dirty="0">
                <a:solidFill>
                  <a:srgbClr val="0070C0"/>
                </a:solidFill>
              </a:rPr>
              <a:t>（記載例）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FEF4450-EA49-4FFE-A5B8-5DC54CF1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6693"/>
              </p:ext>
            </p:extLst>
          </p:nvPr>
        </p:nvGraphicFramePr>
        <p:xfrm>
          <a:off x="145440" y="1052736"/>
          <a:ext cx="8853119" cy="500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015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  <a:gridCol w="1062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73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8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代表補助事業者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　体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spc="-150" dirty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株式会社○○林業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所在地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北海道札幌市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事業実施担当者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森林整備課長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（交付申請金額）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396,850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自己負担</a:t>
                      </a:r>
                      <a:endParaRPr kumimoji="1" lang="ja-JP" altLang="en-US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396,850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6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名</a:t>
                      </a:r>
                      <a:endParaRPr kumimoji="1" lang="ja-JP" altLang="en-US" sz="12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70C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山川太郎</a:t>
                      </a:r>
                      <a:endParaRPr kumimoji="1" lang="ja-JP" altLang="en-US" sz="14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20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導入する安全衛生装備・装置について</a:t>
                      </a:r>
                      <a:endParaRPr kumimoji="1" lang="en-US" altLang="ja-JP" sz="1200" b="0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ja-JP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品名、メーカー、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品番、サイズ、</a:t>
                      </a:r>
                      <a:r>
                        <a:rPr kumimoji="1" lang="ja-JP" altLang="ja-JP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数量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など</a:t>
                      </a:r>
                      <a:endParaRPr kumimoji="1" lang="en-US" altLang="ja-JP" sz="12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5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en-US" altLang="ja-JP" sz="1200" b="0" dirty="0"/>
                    </a:p>
                    <a:p>
                      <a:endParaRPr kumimoji="1" lang="en-US" altLang="ja-JP" sz="1200" b="0" dirty="0"/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  <a:tr h="327370">
                <a:tc rowSpan="2">
                  <a:txBody>
                    <a:bodyPr/>
                    <a:lstStyle/>
                    <a:p>
                      <a:pPr marL="0" indent="0" algn="ju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林業労働安全衛生に関する研修会について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研修内容、開催場所、開催日時、参加者と人数など</a:t>
                      </a:r>
                      <a:endParaRPr kumimoji="1" lang="ja-JP" altLang="en-US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809">
                <a:tc vMerge="1">
                  <a:txBody>
                    <a:bodyPr/>
                    <a:lstStyle/>
                    <a:p>
                      <a:pPr marL="0" indent="0" algn="just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研修内容：労働災害撲滅を目的に林業災害の対策として伐木災害ＶＲ体験学習</a:t>
                      </a:r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開催場所：</a:t>
                      </a:r>
                      <a:r>
                        <a:rPr kumimoji="1" lang="zh-TW" altLang="en-US" sz="14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本町公民館　大会議室</a:t>
                      </a:r>
                      <a:endParaRPr kumimoji="1" lang="en-US" altLang="zh-TW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開催日時：令和３年◯月下旬</a:t>
                      </a:r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参加者と人数：地域振興局職員、市町村担当者、弊社職員　約◯◯名</a:t>
                      </a:r>
                      <a:endParaRPr kumimoji="1" lang="en-US" altLang="ja-JP" sz="14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546428"/>
                  </a:ext>
                </a:extLst>
              </a:tr>
            </a:tbl>
          </a:graphicData>
        </a:graphic>
      </p:graphicFrame>
      <p:sp>
        <p:nvSpPr>
          <p:cNvPr id="3115" name="テキスト ボックス 4">
            <a:extLst>
              <a:ext uri="{FF2B5EF4-FFF2-40B4-BE49-F238E27FC236}">
                <a16:creationId xmlns:a16="http://schemas.microsoft.com/office/drawing/2014/main" id="{258E0209-9C65-4177-A894-48749C0F8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85" y="6381328"/>
            <a:ext cx="608789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本様式は、企画運営委員会及びリアライズホームページで使用することがある。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7579148" y="116632"/>
            <a:ext cx="15648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別記様式第２号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graphicFrame>
        <p:nvGraphicFramePr>
          <p:cNvPr id="5" name="表 10">
            <a:extLst>
              <a:ext uri="{FF2B5EF4-FFF2-40B4-BE49-F238E27FC236}">
                <a16:creationId xmlns:a16="http://schemas.microsoft.com/office/drawing/2014/main" id="{78210F73-FC26-4A47-AC63-8DD621ED3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150952"/>
              </p:ext>
            </p:extLst>
          </p:nvPr>
        </p:nvGraphicFramePr>
        <p:xfrm>
          <a:off x="1835696" y="2564904"/>
          <a:ext cx="5256585" cy="15337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317">
                  <a:extLst>
                    <a:ext uri="{9D8B030D-6E8A-4147-A177-3AD203B41FA5}">
                      <a16:colId xmlns:a16="http://schemas.microsoft.com/office/drawing/2014/main" val="645742546"/>
                    </a:ext>
                  </a:extLst>
                </a:gridCol>
                <a:gridCol w="1051317">
                  <a:extLst>
                    <a:ext uri="{9D8B030D-6E8A-4147-A177-3AD203B41FA5}">
                      <a16:colId xmlns:a16="http://schemas.microsoft.com/office/drawing/2014/main" val="2056495617"/>
                    </a:ext>
                  </a:extLst>
                </a:gridCol>
                <a:gridCol w="1051317">
                  <a:extLst>
                    <a:ext uri="{9D8B030D-6E8A-4147-A177-3AD203B41FA5}">
                      <a16:colId xmlns:a16="http://schemas.microsoft.com/office/drawing/2014/main" val="155511788"/>
                    </a:ext>
                  </a:extLst>
                </a:gridCol>
                <a:gridCol w="1051317">
                  <a:extLst>
                    <a:ext uri="{9D8B030D-6E8A-4147-A177-3AD203B41FA5}">
                      <a16:colId xmlns:a16="http://schemas.microsoft.com/office/drawing/2014/main" val="448247060"/>
                    </a:ext>
                  </a:extLst>
                </a:gridCol>
                <a:gridCol w="1051317">
                  <a:extLst>
                    <a:ext uri="{9D8B030D-6E8A-4147-A177-3AD203B41FA5}">
                      <a16:colId xmlns:a16="http://schemas.microsoft.com/office/drawing/2014/main" val="2903118764"/>
                    </a:ext>
                  </a:extLst>
                </a:gridCol>
              </a:tblGrid>
              <a:tr h="2556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品　名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メーカー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製品名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サイズ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数　量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704873"/>
                  </a:ext>
                </a:extLst>
              </a:tr>
              <a:tr h="255627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防護ブーツ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A</a:t>
                      </a: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◯◯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25</a:t>
                      </a: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8860268"/>
                  </a:ext>
                </a:extLst>
              </a:tr>
              <a:tr h="255627"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26</a:t>
                      </a: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230193"/>
                  </a:ext>
                </a:extLst>
              </a:tr>
              <a:tr h="255627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空調服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B</a:t>
                      </a: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◯◯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L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9870916"/>
                  </a:ext>
                </a:extLst>
              </a:tr>
              <a:tr h="255627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C</a:t>
                      </a: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◯◯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L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8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0574008"/>
                  </a:ext>
                </a:extLst>
              </a:tr>
              <a:tr h="255627">
                <a:tc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C</a:t>
                      </a: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◯◯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2L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accent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  <a:endParaRPr kumimoji="1" lang="ja-JP" altLang="en-US" sz="1000" dirty="0">
                        <a:solidFill>
                          <a:schemeClr val="accent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379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01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画面に合わせる (4:3)</PresentationFormat>
  <Paragraphs>71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HGSｺﾞｼｯｸM</vt:lpstr>
      <vt:lpstr>HG丸ｺﾞｼｯｸM-PRO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2015-08-06T04:09:57Z</dcterms:created>
  <dcterms:modified xsi:type="dcterms:W3CDTF">2021-02-08T06:50:35Z</dcterms:modified>
</cp:coreProperties>
</file>