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E2A0"/>
    <a:srgbClr val="CCECFF"/>
    <a:srgbClr val="CCFFCC"/>
    <a:srgbClr val="FF99CC"/>
    <a:srgbClr val="FFCC99"/>
    <a:srgbClr val="4EED33"/>
    <a:srgbClr val="26FA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644" autoAdjust="0"/>
  </p:normalViewPr>
  <p:slideViewPr>
    <p:cSldViewPr showGuides="1">
      <p:cViewPr varScale="1">
        <p:scale>
          <a:sx n="76" d="100"/>
          <a:sy n="76" d="100"/>
        </p:scale>
        <p:origin x="108" y="186"/>
      </p:cViewPr>
      <p:guideLst>
        <p:guide orient="horz" pos="2160"/>
        <p:guide pos="2880"/>
      </p:guideLst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D9DC4E7-6A88-4E95-A9D3-0DEB4B41E0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6DD31C2-B227-4047-98BE-6E9B8279F8C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AA674D0F-8216-495C-830A-F917FD58A691}" type="datetimeFigureOut">
              <a:rPr lang="ja-JP" altLang="en-US"/>
              <a:pPr>
                <a:defRPr/>
              </a:pPr>
              <a:t>2021/2/10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BE399C3F-6E18-4B30-A18C-E48A760E6EC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8188"/>
            <a:ext cx="4935537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87702F86-3C11-4378-B308-BC65FC4CED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1513" y="4687888"/>
            <a:ext cx="5392737" cy="4440237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077206-121F-481B-81A5-AF68961932A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3AD30DA-516B-415E-892E-B9051B154E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6F0566B-FB53-4D88-ACFB-A7B6A162A0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9567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>
            <a:extLst>
              <a:ext uri="{FF2B5EF4-FFF2-40B4-BE49-F238E27FC236}">
                <a16:creationId xmlns:a16="http://schemas.microsoft.com/office/drawing/2014/main" id="{20551105-F66F-41EE-9833-4D66D204F5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>
            <a:extLst>
              <a:ext uri="{FF2B5EF4-FFF2-40B4-BE49-F238E27FC236}">
                <a16:creationId xmlns:a16="http://schemas.microsoft.com/office/drawing/2014/main" id="{95F03CC5-8147-4F56-90F1-3619B51D68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ー 3">
            <a:extLst>
              <a:ext uri="{FF2B5EF4-FFF2-40B4-BE49-F238E27FC236}">
                <a16:creationId xmlns:a16="http://schemas.microsoft.com/office/drawing/2014/main" id="{D741F958-D129-49E0-A5D0-82A417D5B6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35013" indent="-2809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31888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84325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38350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4955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527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099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671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A6E78460-6317-4760-B75F-748E55D9EB6D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4184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>
            <a:extLst>
              <a:ext uri="{FF2B5EF4-FFF2-40B4-BE49-F238E27FC236}">
                <a16:creationId xmlns:a16="http://schemas.microsoft.com/office/drawing/2014/main" id="{20551105-F66F-41EE-9833-4D66D204F5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>
            <a:extLst>
              <a:ext uri="{FF2B5EF4-FFF2-40B4-BE49-F238E27FC236}">
                <a16:creationId xmlns:a16="http://schemas.microsoft.com/office/drawing/2014/main" id="{95F03CC5-8147-4F56-90F1-3619B51D68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ー 3">
            <a:extLst>
              <a:ext uri="{FF2B5EF4-FFF2-40B4-BE49-F238E27FC236}">
                <a16:creationId xmlns:a16="http://schemas.microsoft.com/office/drawing/2014/main" id="{D741F958-D129-49E0-A5D0-82A417D5B6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35013" indent="-2809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31888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84325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38350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4955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527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099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671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A6E78460-6317-4760-B75F-748E55D9EB6D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8780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5FE96E-0039-46F3-A2C4-F79F9A13E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BAEBD-3408-4643-8E56-C21D08E54583}" type="datetimeFigureOut">
              <a:rPr lang="ja-JP" altLang="en-US"/>
              <a:pPr>
                <a:defRPr/>
              </a:pPr>
              <a:t>2021/2/10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9C2EA2-0531-4C0B-844C-DD36F7966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4560B2-00AB-4361-B23A-E9797B138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E163-27D6-451C-A4CB-7AA53B5497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2629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686A8E-46DC-4DE6-9FDA-D66B0A6C8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CEB3B-150D-4119-80EE-3184E18C6810}" type="datetimeFigureOut">
              <a:rPr lang="ja-JP" altLang="en-US"/>
              <a:pPr>
                <a:defRPr/>
              </a:pPr>
              <a:t>2021/2/10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F6A37F-DEC8-45F9-9393-43A31DC42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8F8FE8-3B68-407D-A453-197186D4D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B786C-30DC-4F68-951A-AE7664D736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7582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866B58-858E-4A5A-BB97-89381653A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65F54-3C3B-4B53-904D-7A5EB5F86B59}" type="datetimeFigureOut">
              <a:rPr lang="ja-JP" altLang="en-US"/>
              <a:pPr>
                <a:defRPr/>
              </a:pPr>
              <a:t>2021/2/10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124B19-3173-44D0-94DB-9A335851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8EAAA7-E613-414E-A616-BA5621BFB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08700-23C7-449D-B2E3-3385DCA6C7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09385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F3C807-A14A-4D47-9528-DD0E3F0C8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840C4-8AEA-45F1-8E55-8114F0542E1A}" type="datetimeFigureOut">
              <a:rPr lang="ja-JP" altLang="en-US"/>
              <a:pPr>
                <a:defRPr/>
              </a:pPr>
              <a:t>2021/2/10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253793-6F93-4179-A0ED-3201767D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65EB18-2A74-43FF-8B1D-3CE0D5AC2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B9360-3DF0-42E4-B482-7C6BA886BA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1977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494659-B403-4277-A15C-BE435A0E1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BD87B-5985-4938-8372-2F398E1AFFDB}" type="datetimeFigureOut">
              <a:rPr lang="ja-JP" altLang="en-US"/>
              <a:pPr>
                <a:defRPr/>
              </a:pPr>
              <a:t>2021/2/10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7BF191-0639-4935-8640-A9E13BFCA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032C1A-D2E6-4352-9DDB-165341558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22B23-3ADA-4EFB-BEF6-C4FCF74CC1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3718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DA7AD7B-DC01-4D2C-AC50-3D330273C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C2197-D43F-45C0-AC81-239ACC0EF4F7}" type="datetimeFigureOut">
              <a:rPr lang="ja-JP" altLang="en-US"/>
              <a:pPr>
                <a:defRPr/>
              </a:pPr>
              <a:t>2021/2/10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F44294D-FD43-4285-88C2-7D470C005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4D762A2-8D8A-4689-BBC7-A9111873C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3319E-A8B4-4BEC-B93D-75A80DA89B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1092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E1D7A74-62E1-43E4-9296-3013D1B9E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4C6EE-CE81-4197-8AC1-5E0738B536CA}" type="datetimeFigureOut">
              <a:rPr lang="ja-JP" altLang="en-US"/>
              <a:pPr>
                <a:defRPr/>
              </a:pPr>
              <a:t>2021/2/10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2DF74B9E-878A-4936-8BE3-77042DB5C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F43D6D8F-5ABA-4204-BE14-C356E5E60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DE230-8568-4831-BFD2-B85D9BD2B0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6224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A4AA1147-60A8-4125-981E-1F4DA7822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1E9A4-4D89-4B71-8C16-6D515EBA797D}" type="datetimeFigureOut">
              <a:rPr lang="ja-JP" altLang="en-US"/>
              <a:pPr>
                <a:defRPr/>
              </a:pPr>
              <a:t>2021/2/10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95B57C72-28E5-4E07-98B0-BA03EDE5C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AF98D316-2EC1-42FA-AC30-EEEC56663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2BE59-23FF-4168-B602-9F7A1CED371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416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D3048612-66A4-4E6E-A02B-E04844D7C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6F082-03C1-49CD-8329-920D60ABC563}" type="datetimeFigureOut">
              <a:rPr lang="ja-JP" altLang="en-US"/>
              <a:pPr>
                <a:defRPr/>
              </a:pPr>
              <a:t>2021/2/10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47CE4E7A-D66D-49E0-8C78-2310EDA0F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BF59076-E61D-488D-9297-CA15E0D5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E192A-D9E9-46B9-91DF-7DB37588BF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88637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3F7777F-AF0D-4A4A-AE78-653007F58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2FC74-D43E-4407-A0CF-E1F337BE8A08}" type="datetimeFigureOut">
              <a:rPr lang="ja-JP" altLang="en-US"/>
              <a:pPr>
                <a:defRPr/>
              </a:pPr>
              <a:t>2021/2/10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F349AC9-6235-4CEB-BAAF-386EB34E2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5405192-0165-44FE-8751-1B2ED12C3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777D5-3FBC-402E-8992-84A94804A6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791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8753ACE-C55C-4444-9569-A0DAD5B3E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C2CAA-0D0A-428D-AAFE-41C1D44B4830}" type="datetimeFigureOut">
              <a:rPr lang="ja-JP" altLang="en-US"/>
              <a:pPr>
                <a:defRPr/>
              </a:pPr>
              <a:t>2021/2/10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DD86614-DE17-4E3B-9F22-608B620AE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7B0F48E-A562-4E0D-9718-8A0B4A5AD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69D4B-B174-4EBE-BC9B-ADC2A9C5F2F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812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4B38B24B-4D45-4B35-96EE-B007F27AB56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E08917E3-A005-4BD3-9236-868BE4F8D4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4F898C-A291-41E0-8093-E73D940769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3BBE26B-EC21-410C-96E5-BE1A82A2EFD7}" type="datetimeFigureOut">
              <a:rPr lang="ja-JP" altLang="en-US"/>
              <a:pPr>
                <a:defRPr/>
              </a:pPr>
              <a:t>2021/2/10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FF3B83-17BE-482A-A64D-F240B86317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01570B-D653-48AF-A608-85772164CE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F077865-4CC6-4B82-AA66-3DFF35074CD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716474A-1617-4989-910B-0EBA74A322C9}"/>
              </a:ext>
            </a:extLst>
          </p:cNvPr>
          <p:cNvSpPr/>
          <p:nvPr/>
        </p:nvSpPr>
        <p:spPr>
          <a:xfrm>
            <a:off x="0" y="404664"/>
            <a:ext cx="9144000" cy="43338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　　　　実績報告書</a:t>
            </a:r>
            <a:r>
              <a:rPr lang="ja-JP" altLang="ja-JP" dirty="0">
                <a:solidFill>
                  <a:schemeClr val="tx1"/>
                </a:solidFill>
              </a:rPr>
              <a:t>概要</a:t>
            </a:r>
            <a:r>
              <a:rPr lang="ja-JP" altLang="en-US" dirty="0">
                <a:solidFill>
                  <a:schemeClr val="tx1"/>
                </a:solidFill>
              </a:rPr>
              <a:t>版</a:t>
            </a:r>
            <a:endParaRPr lang="en-US" altLang="ja-JP" sz="15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6FEF4450-EA49-4FFE-A5B8-5DC54CF14D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02428"/>
              </p:ext>
            </p:extLst>
          </p:nvPr>
        </p:nvGraphicFramePr>
        <p:xfrm>
          <a:off x="126471" y="908720"/>
          <a:ext cx="8891057" cy="561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7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2874">
                  <a:extLst>
                    <a:ext uri="{9D8B030D-6E8A-4147-A177-3AD203B41FA5}">
                      <a16:colId xmlns:a16="http://schemas.microsoft.com/office/drawing/2014/main" val="1014831264"/>
                    </a:ext>
                  </a:extLst>
                </a:gridCol>
                <a:gridCol w="1072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35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906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8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代表補助事業者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団　体　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spc="-150" dirty="0">
                        <a:solidFill>
                          <a:srgbClr val="0070C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所在地　</a:t>
                      </a: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rgbClr val="0070C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事業実施担当者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役　職</a:t>
                      </a: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rgbClr val="0070C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補助金額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（実績金額）　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円</a:t>
                      </a:r>
                      <a:endParaRPr kumimoji="1" lang="ja-JP" altLang="en-US" sz="1600" b="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自己負担</a:t>
                      </a:r>
                      <a:endParaRPr kumimoji="1" lang="ja-JP" altLang="en-US" sz="1200" b="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円</a:t>
                      </a:r>
                      <a:endParaRPr kumimoji="1" lang="ja-JP" altLang="en-US" sz="160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　名</a:t>
                      </a:r>
                      <a:endParaRPr kumimoji="1" lang="ja-JP" altLang="en-US" sz="120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202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spc="0" baseline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導入した安全衛生装備・装置について</a:t>
                      </a:r>
                      <a:endParaRPr kumimoji="1" lang="en-US" altLang="ja-JP" sz="1200" b="0" spc="0" baseline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200" b="1" kern="1200" dirty="0">
                          <a:solidFill>
                            <a:schemeClr val="dk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期待した効果に対する評価</a:t>
                      </a:r>
                      <a:endParaRPr kumimoji="1" lang="en-US" altLang="ja-JP" sz="1200" b="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61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200" b="0" dirty="0"/>
                        <a:t>価格</a:t>
                      </a:r>
                      <a:endParaRPr kumimoji="1" lang="en-US" altLang="ja-JP" sz="1200" b="0" dirty="0"/>
                    </a:p>
                    <a:p>
                      <a:r>
                        <a:rPr kumimoji="1" lang="ja-JP" altLang="en-US" sz="1200" b="0" dirty="0"/>
                        <a:t>デザイン</a:t>
                      </a:r>
                      <a:endParaRPr kumimoji="1" lang="en-US" altLang="ja-JP" sz="1200" b="0" dirty="0"/>
                    </a:p>
                    <a:p>
                      <a:r>
                        <a:rPr kumimoji="1" lang="ja-JP" altLang="en-US" sz="1200" b="0" dirty="0"/>
                        <a:t>機能性</a:t>
                      </a:r>
                      <a:endParaRPr kumimoji="1" lang="en-US" altLang="ja-JP" sz="1200" b="0" dirty="0"/>
                    </a:p>
                    <a:p>
                      <a:r>
                        <a:rPr kumimoji="1" lang="ja-JP" altLang="en-US" sz="1200" b="0" dirty="0"/>
                        <a:t>耐久性</a:t>
                      </a:r>
                      <a:endParaRPr kumimoji="1" lang="en-US" altLang="ja-JP" sz="1200" b="0" dirty="0"/>
                    </a:p>
                    <a:p>
                      <a:r>
                        <a:rPr kumimoji="1" lang="ja-JP" altLang="en-US" sz="1200" b="0" dirty="0"/>
                        <a:t>維持管理</a:t>
                      </a:r>
                      <a:endParaRPr kumimoji="1" lang="en-US" altLang="ja-JP" sz="1200" b="0" dirty="0"/>
                    </a:p>
                    <a:p>
                      <a:r>
                        <a:rPr kumimoji="1" lang="ja-JP" altLang="en-US" sz="1200" b="0" dirty="0"/>
                        <a:t>課題</a:t>
                      </a:r>
                      <a:endParaRPr kumimoji="1" lang="en-US" altLang="ja-JP" sz="1200" b="0" dirty="0"/>
                    </a:p>
                    <a:p>
                      <a:endParaRPr kumimoji="1" lang="en-US" altLang="ja-JP" sz="1200" b="0" dirty="0"/>
                    </a:p>
                  </a:txBody>
                  <a:tcPr marL="91452" marR="91452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127529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C33F96-956C-41B2-8443-544757DCF4C7}"/>
              </a:ext>
            </a:extLst>
          </p:cNvPr>
          <p:cNvSpPr/>
          <p:nvPr/>
        </p:nvSpPr>
        <p:spPr>
          <a:xfrm>
            <a:off x="7579148" y="116632"/>
            <a:ext cx="15648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dirty="0"/>
              <a:t>（</a:t>
            </a:r>
            <a:r>
              <a:rPr lang="ja-JP" altLang="en-US" sz="1400" dirty="0"/>
              <a:t>別記様式第７号</a:t>
            </a:r>
            <a:r>
              <a:rPr lang="ja-JP" altLang="ja-JP" sz="1400" dirty="0"/>
              <a:t>）</a:t>
            </a:r>
            <a:endParaRPr lang="ja-JP" altLang="en-US" sz="14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1A38A6E-E0CD-4226-89B9-7931BD2EEEBB}"/>
              </a:ext>
            </a:extLst>
          </p:cNvPr>
          <p:cNvSpPr txBox="1"/>
          <p:nvPr/>
        </p:nvSpPr>
        <p:spPr>
          <a:xfrm>
            <a:off x="1619672" y="4509120"/>
            <a:ext cx="2376264" cy="19389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写 真</a:t>
            </a:r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kumimoji="1"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導入した装備品等</a:t>
            </a:r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)</a:t>
            </a: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FDE8731-5F69-4BCB-828C-E1A176207C4E}"/>
              </a:ext>
            </a:extLst>
          </p:cNvPr>
          <p:cNvSpPr txBox="1"/>
          <p:nvPr/>
        </p:nvSpPr>
        <p:spPr>
          <a:xfrm>
            <a:off x="4114552" y="4509120"/>
            <a:ext cx="2376264" cy="19389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写 真</a:t>
            </a:r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kumimoji="1"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導入した装備品等</a:t>
            </a:r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)</a:t>
            </a: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048B2BC-EFCC-42B9-BC7F-3F4C1576608C}"/>
              </a:ext>
            </a:extLst>
          </p:cNvPr>
          <p:cNvSpPr txBox="1"/>
          <p:nvPr/>
        </p:nvSpPr>
        <p:spPr>
          <a:xfrm>
            <a:off x="6588224" y="4509120"/>
            <a:ext cx="2376264" cy="19389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写 真</a:t>
            </a:r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kumimoji="1"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導入した装備品等</a:t>
            </a:r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)</a:t>
            </a: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8011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716474A-1617-4989-910B-0EBA74A322C9}"/>
              </a:ext>
            </a:extLst>
          </p:cNvPr>
          <p:cNvSpPr/>
          <p:nvPr/>
        </p:nvSpPr>
        <p:spPr>
          <a:xfrm>
            <a:off x="0" y="404664"/>
            <a:ext cx="9144000" cy="43338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>
                <a:solidFill>
                  <a:schemeClr val="tx1"/>
                </a:solidFill>
              </a:rPr>
              <a:t>　　　　実績報告書</a:t>
            </a:r>
            <a:r>
              <a:rPr lang="ja-JP" altLang="ja-JP">
                <a:solidFill>
                  <a:schemeClr val="tx1"/>
                </a:solidFill>
              </a:rPr>
              <a:t>概要</a:t>
            </a:r>
            <a:r>
              <a:rPr lang="ja-JP" altLang="en-US">
                <a:solidFill>
                  <a:schemeClr val="tx1"/>
                </a:solidFill>
              </a:rPr>
              <a:t>版</a:t>
            </a:r>
            <a:endParaRPr lang="en-US" altLang="ja-JP" sz="15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6FEF4450-EA49-4FFE-A5B8-5DC54CF14D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756447"/>
              </p:ext>
            </p:extLst>
          </p:nvPr>
        </p:nvGraphicFramePr>
        <p:xfrm>
          <a:off x="145440" y="908720"/>
          <a:ext cx="8891057" cy="5603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7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2874">
                  <a:extLst>
                    <a:ext uri="{9D8B030D-6E8A-4147-A177-3AD203B41FA5}">
                      <a16:colId xmlns:a16="http://schemas.microsoft.com/office/drawing/2014/main" val="1014831264"/>
                    </a:ext>
                  </a:extLst>
                </a:gridCol>
                <a:gridCol w="1072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35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906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04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代表補助事業者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団　体　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spc="-150" dirty="0">
                        <a:solidFill>
                          <a:srgbClr val="0070C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所在地　</a:t>
                      </a: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rgbClr val="0070C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事業実施担当者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役　職</a:t>
                      </a: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rgbClr val="0070C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補助金額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（実績金額）　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円</a:t>
                      </a:r>
                      <a:endParaRPr kumimoji="1" lang="ja-JP" altLang="en-US" sz="1600" b="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自己負担</a:t>
                      </a:r>
                      <a:endParaRPr kumimoji="1" lang="ja-JP" altLang="en-US" sz="1200" b="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円</a:t>
                      </a:r>
                      <a:endParaRPr kumimoji="1" lang="ja-JP" altLang="en-US" sz="160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　名</a:t>
                      </a:r>
                      <a:endParaRPr kumimoji="1" lang="ja-JP" altLang="en-US" sz="120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 rowSpan="2">
                  <a:txBody>
                    <a:bodyPr/>
                    <a:lstStyle/>
                    <a:p>
                      <a:pPr marL="0" indent="0" algn="just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林業労働安全衛生に関する研修会について</a:t>
                      </a: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dk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研修内容、開催場所、開催日時、参加者と人数など</a:t>
                      </a:r>
                      <a:endParaRPr kumimoji="1" lang="ja-JP" altLang="en-US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7398">
                <a:tc vMerge="1">
                  <a:txBody>
                    <a:bodyPr/>
                    <a:lstStyle/>
                    <a:p>
                      <a:pPr marL="0" indent="0" algn="just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en-US" altLang="ja-JP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1452" marR="91452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546428"/>
                  </a:ext>
                </a:extLst>
              </a:tr>
            </a:tbl>
          </a:graphicData>
        </a:graphic>
      </p:graphicFrame>
      <p:sp>
        <p:nvSpPr>
          <p:cNvPr id="3115" name="テキスト ボックス 4">
            <a:extLst>
              <a:ext uri="{FF2B5EF4-FFF2-40B4-BE49-F238E27FC236}">
                <a16:creationId xmlns:a16="http://schemas.microsoft.com/office/drawing/2014/main" id="{258E0209-9C65-4177-A894-48749C0F8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6569968"/>
            <a:ext cx="608789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1" u="sng" dirty="0">
                <a:solidFill>
                  <a:srgbClr val="FF00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※</a:t>
            </a:r>
            <a:r>
              <a:rPr lang="ja-JP" altLang="en-US" sz="1200" b="1" u="sng" dirty="0">
                <a:solidFill>
                  <a:srgbClr val="FF00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本様式は、企画運営委員会及びリアライズホームページで使用します。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C33F96-956C-41B2-8443-544757DCF4C7}"/>
              </a:ext>
            </a:extLst>
          </p:cNvPr>
          <p:cNvSpPr/>
          <p:nvPr/>
        </p:nvSpPr>
        <p:spPr>
          <a:xfrm>
            <a:off x="7579148" y="116632"/>
            <a:ext cx="15648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dirty="0"/>
              <a:t>（</a:t>
            </a:r>
            <a:r>
              <a:rPr lang="ja-JP" altLang="en-US" sz="1400" dirty="0"/>
              <a:t>別記様式第７号</a:t>
            </a:r>
            <a:r>
              <a:rPr lang="ja-JP" altLang="ja-JP" sz="1400" dirty="0"/>
              <a:t>）</a:t>
            </a:r>
            <a:endParaRPr lang="ja-JP" altLang="en-US" sz="14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6B03DC2-9D6F-4DC5-B92D-8D32C46E3662}"/>
              </a:ext>
            </a:extLst>
          </p:cNvPr>
          <p:cNvSpPr txBox="1"/>
          <p:nvPr/>
        </p:nvSpPr>
        <p:spPr>
          <a:xfrm>
            <a:off x="1619672" y="4365104"/>
            <a:ext cx="2376264" cy="19389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写 真</a:t>
            </a:r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kumimoji="1"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研修のようす</a:t>
            </a:r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)</a:t>
            </a: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0188797-850E-4AAC-A8DC-65C81D061BB8}"/>
              </a:ext>
            </a:extLst>
          </p:cNvPr>
          <p:cNvSpPr txBox="1"/>
          <p:nvPr/>
        </p:nvSpPr>
        <p:spPr>
          <a:xfrm>
            <a:off x="4114552" y="4365104"/>
            <a:ext cx="2376264" cy="19389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写 真</a:t>
            </a:r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kumimoji="1"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研修のようす</a:t>
            </a:r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)</a:t>
            </a: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123AE38-96A2-4CEC-9029-F258EE8F86DB}"/>
              </a:ext>
            </a:extLst>
          </p:cNvPr>
          <p:cNvSpPr txBox="1"/>
          <p:nvPr/>
        </p:nvSpPr>
        <p:spPr>
          <a:xfrm>
            <a:off x="6588224" y="4365104"/>
            <a:ext cx="2376264" cy="19389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写 真</a:t>
            </a:r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kumimoji="1"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研修のようす</a:t>
            </a:r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)</a:t>
            </a: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3754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画面に合わせる (4:3)</PresentationFormat>
  <Paragraphs>74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HGSｺﾞｼｯｸE</vt:lpstr>
      <vt:lpstr>HGSｺﾞｼｯｸM</vt:lpstr>
      <vt:lpstr>HG丸ｺﾞｼｯｸM-PRO</vt:lpstr>
      <vt:lpstr>ＭＳ 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2015-08-06T04:09:57Z</dcterms:created>
  <dcterms:modified xsi:type="dcterms:W3CDTF">2021-02-10T06:12:55Z</dcterms:modified>
</cp:coreProperties>
</file>